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68" r:id="rId4"/>
    <p:sldId id="273" r:id="rId5"/>
    <p:sldId id="275" r:id="rId6"/>
    <p:sldId id="271" r:id="rId7"/>
    <p:sldId id="274" r:id="rId8"/>
    <p:sldId id="269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69468" y="2294012"/>
            <a:ext cx="7255060" cy="1899642"/>
          </a:xfrm>
        </p:spPr>
        <p:txBody>
          <a:bodyPr>
            <a:noAutofit/>
          </a:bodyPr>
          <a:lstStyle/>
          <a:p>
            <a:r>
              <a:rPr lang="uk-UA" sz="5400" b="1" dirty="0"/>
              <a:t>Дизайн </a:t>
            </a:r>
            <a:r>
              <a:rPr lang="en-US" sz="5400" b="1" dirty="0"/>
              <a:t>Web</a:t>
            </a:r>
            <a:r>
              <a:rPr lang="uk-UA" sz="5400" b="1" dirty="0"/>
              <a:t>-сайту «</a:t>
            </a:r>
            <a:r>
              <a:rPr lang="uk-UA" sz="5400" b="1" dirty="0" smtClean="0"/>
              <a:t>Хронологія </a:t>
            </a:r>
            <a:r>
              <a:rPr lang="uk-UA" sz="5400" b="1" dirty="0"/>
              <a:t>війни»</a:t>
            </a:r>
            <a:endParaRPr lang="" sz="5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3294" y="4543822"/>
            <a:ext cx="8864388" cy="230425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Виконала: студентка 4 курсу, групи 6.0220-1,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спеціальності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022 «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Дизайн», освітньо-професійної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програми «Графічний дизайн»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Івашко Н.В.</a:t>
            </a:r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Науковий керівник</a:t>
            </a:r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Георгадзе Т.О.</a:t>
            </a:r>
            <a:endParaRPr lang="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700808"/>
            <a:ext cx="7848872" cy="4752528"/>
          </a:xfrm>
        </p:spPr>
        <p:txBody>
          <a:bodyPr/>
          <a:lstStyle/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Актуальність, об’єкт </a:t>
            </a:r>
            <a:r>
              <a:rPr lang="uk-UA" sz="2800" dirty="0"/>
              <a:t>та предмет </a:t>
            </a:r>
            <a:r>
              <a:rPr lang="uk-UA" sz="2800" dirty="0" smtClean="0"/>
              <a:t>дослідження</a:t>
            </a:r>
          </a:p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Аналіз аналогів</a:t>
            </a:r>
          </a:p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Перші прототипи</a:t>
            </a:r>
          </a:p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Фінальний результат</a:t>
            </a:r>
          </a:p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Демонстраційне відео</a:t>
            </a:r>
          </a:p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Висновки</a:t>
            </a:r>
          </a:p>
          <a:p>
            <a:pPr marL="475488" indent="-457200" algn="ctr">
              <a:buFont typeface="+mj-lt"/>
              <a:buAutoNum type="arabicPeriod"/>
            </a:pPr>
            <a:r>
              <a:rPr lang="uk-UA" sz="2800" dirty="0" smtClean="0"/>
              <a:t>Апробація</a:t>
            </a:r>
          </a:p>
          <a:p>
            <a:pPr marL="475488" indent="-457200" algn="ctr">
              <a:buFont typeface="+mj-lt"/>
              <a:buAutoNum type="arabicPeriod"/>
            </a:pPr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04664"/>
            <a:ext cx="7543800" cy="914400"/>
          </a:xfrm>
        </p:spPr>
        <p:txBody>
          <a:bodyPr/>
          <a:lstStyle/>
          <a:p>
            <a:pPr algn="ctr"/>
            <a:r>
              <a:rPr lang="uk-UA" dirty="0" smtClean="0"/>
              <a:t>План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94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13520"/>
            <a:ext cx="8686800" cy="6039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Актуальність даного дослідження 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полягає у великому використані мережі інтернет та показ уже сучасної проблематики війни.</a:t>
            </a:r>
            <a:b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Також, хочеться окремо виділити і те, що даний 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айт є новинкою, адже вперше тут буде висвітлюватися не тільки події війни в Україні, але і можливість внести власний внесок у поповнені списків загиблих та пропавших безвісти людей не залежно від того військовий він/вона чи ні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Об’єкт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дослідження</a:t>
            </a:r>
            <a:r>
              <a:rPr lang="uk-UA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електроні засоби інформаційного </a:t>
            </a:r>
            <a:r>
              <a:rPr lang="uk-UA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призначення.</a:t>
            </a:r>
            <a:endParaRPr lang="uk-UA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дослідження: </a:t>
            </a:r>
            <a:r>
              <a:rPr lang="uk-UA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інформаційний веб-сайт військових подій від 24 лютого 2022 року в Україні.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" sz="2400" dirty="0"/>
          </a:p>
        </p:txBody>
      </p:sp>
    </p:spTree>
    <p:extLst>
      <p:ext uri="{BB962C8B-B14F-4D97-AF65-F5344CB8AC3E}">
        <p14:creationId xmlns:p14="http://schemas.microsoft.com/office/powerpoint/2010/main" val="16292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-32582"/>
            <a:ext cx="7543800" cy="914400"/>
          </a:xfrm>
        </p:spPr>
        <p:txBody>
          <a:bodyPr/>
          <a:lstStyle/>
          <a:p>
            <a:pPr algn="ctr"/>
            <a:r>
              <a:rPr lang="ru-RU" sz="4000" dirty="0" err="1" smtClean="0"/>
              <a:t>Анал</a:t>
            </a:r>
            <a:r>
              <a:rPr lang="uk-UA" sz="4000" dirty="0" smtClean="0"/>
              <a:t>із аналогів</a:t>
            </a:r>
            <a:endParaRPr lang="uk-UA" sz="4000" dirty="0"/>
          </a:p>
        </p:txBody>
      </p:sp>
      <p:pic>
        <p:nvPicPr>
          <p:cNvPr id="5122" name="Picture 2" descr="C:\Users\Lenovo_User\Desktop\ДИПЛОМНА\макети для прикладу\e0fa8483ee67d90d28c6e082173a3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16" y="2708920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Lenovo_User\Desktop\ДИПЛОМНА\984b30d349aeee7c2c9ba5dd266679c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48" y="1052736"/>
            <a:ext cx="3049952" cy="531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enovo_User\Desktop\ДИПЛОМНА\880c08a4184bd06dcc1cf6d15fa0da3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" y="1061714"/>
            <a:ext cx="3141965" cy="5305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0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pic>
        <p:nvPicPr>
          <p:cNvPr id="1026" name="Picture 2" descr="C:\Users\Lenovo_User\Desktop\Практика 4 курс\графічний початок роботи\обробка початкових макетів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69" y="68746"/>
            <a:ext cx="5314271" cy="36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_User\Desktop\Практика 4 курс\графічний початок роботи\обробка початкових макетів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08" y="3735164"/>
            <a:ext cx="4638292" cy="31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novo_User\Desktop\Практика 4 курс\графічний початок роботи\обробка початкових макетів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" y="3735164"/>
            <a:ext cx="4605195" cy="312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pic>
        <p:nvPicPr>
          <p:cNvPr id="1026" name="Picture 2" descr="C:\Users\Lenovo_User\Desktop\ДИПЛОМНА\графічна частина\презентація фінальної робо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9" y="620688"/>
            <a:ext cx="922370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pic>
        <p:nvPicPr>
          <p:cNvPr id="2" name="bandicam 2024-06-13 23-11-11-23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688"/>
            <a:ext cx="8820472" cy="5292283"/>
          </a:xfrm>
        </p:spPr>
      </p:pic>
    </p:spTree>
    <p:extLst>
      <p:ext uri="{BB962C8B-B14F-4D97-AF65-F5344CB8AC3E}">
        <p14:creationId xmlns:p14="http://schemas.microsoft.com/office/powerpoint/2010/main" val="14583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96944" cy="550913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ході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написання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дипломної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вирішені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всі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поставлені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зокрема</a:t>
            </a:r>
            <a:r>
              <a:rPr lang="ru-RU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75538" indent="-857250">
              <a:buFont typeface="+mj-lt"/>
              <a:buAutoNum type="romanUcPeriod"/>
            </a:pP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uk-UA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уло </a:t>
            </a: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визначено типологію веб-сайтів інформаційного призначення, їх принципи та вимоги до розробки даних сайтів.</a:t>
            </a:r>
          </a:p>
          <a:p>
            <a:pPr marL="875538" indent="-857250">
              <a:buFont typeface="+mj-lt"/>
              <a:buAutoNum type="romanUcPeriod"/>
            </a:pP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uk-UA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дійснений </a:t>
            </a: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теоретичний аналіз наукових досліджень, присвячених проблемі розробки веб-сайтів. Також разом із цим був проведений і аналіз друкованих та електронних джерел з інформаційного простору, який дозволив виявити, що на сьогодні існує значна кількість друкованих та інтернет видань, як для україномовного, так і для російськомовного інформаційного призначення.</a:t>
            </a:r>
          </a:p>
          <a:p>
            <a:pPr marL="875538" indent="-857250">
              <a:buFont typeface="+mj-lt"/>
              <a:buAutoNum type="romanUcPeriod"/>
            </a:pP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роведений </a:t>
            </a: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аналіз аналогів інформаційних сайтів присвячений військовій тематиці, їх порівняння та виявлення певних недоліків.</a:t>
            </a:r>
          </a:p>
          <a:p>
            <a:pPr marL="875538" indent="-857250">
              <a:buFont typeface="+mj-lt"/>
              <a:buAutoNum type="romanUcPeriod"/>
            </a:pP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Був проведений аналіз сценарію поведінки користувача, та аналіз аналогів інформаційних сайтів на тему війни в </a:t>
            </a:r>
            <a:r>
              <a:rPr lang="uk-UA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Україні. Був наданий </a:t>
            </a:r>
            <a:r>
              <a:rPr lang="uk-UA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аналіз інструкції користувача по використанню веб-сайту інформаційної спрямованості</a:t>
            </a:r>
            <a:r>
              <a:rPr lang="uk-UA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43800" cy="914400"/>
          </a:xfrm>
        </p:spPr>
        <p:txBody>
          <a:bodyPr/>
          <a:lstStyle/>
          <a:p>
            <a:r>
              <a:rPr lang="uk-UA" b="1" dirty="0"/>
              <a:t>Висновки</a:t>
            </a:r>
            <a:endParaRPr lang="" b="1" dirty="0"/>
          </a:p>
        </p:txBody>
      </p:sp>
    </p:spTree>
    <p:extLst>
      <p:ext uri="{BB962C8B-B14F-4D97-AF65-F5344CB8AC3E}">
        <p14:creationId xmlns:p14="http://schemas.microsoft.com/office/powerpoint/2010/main" val="11390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-396552" y="-367242"/>
            <a:ext cx="4932040" cy="8079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  <a:p>
            <a:r>
              <a:rPr lang="en-US" sz="96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NEWS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9248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Апробація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результатів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uk-UA" dirty="0" smtClean="0">
                <a:effectLst/>
              </a:rPr>
              <a:t>Івашко </a:t>
            </a:r>
            <a:r>
              <a:rPr lang="uk-UA" dirty="0" smtClean="0">
                <a:effectLst/>
              </a:rPr>
              <a:t>Н.В., </a:t>
            </a:r>
            <a:r>
              <a:rPr lang="uk-UA" dirty="0">
                <a:effectLst/>
              </a:rPr>
              <a:t>Георгадзе </a:t>
            </a:r>
            <a:r>
              <a:rPr lang="uk-UA" dirty="0" smtClean="0">
                <a:effectLst/>
              </a:rPr>
              <a:t>Т.О. </a:t>
            </a:r>
            <a:r>
              <a:rPr lang="uk-UA" dirty="0">
                <a:effectLst/>
              </a:rPr>
              <a:t>Історія становлення та сучасні тренди </a:t>
            </a:r>
            <a:r>
              <a:rPr lang="uk-UA" dirty="0" err="1">
                <a:effectLst/>
              </a:rPr>
              <a:t>web</a:t>
            </a:r>
            <a:r>
              <a:rPr lang="uk-UA" dirty="0">
                <a:effectLst/>
              </a:rPr>
              <a:t>-дизайну. </a:t>
            </a:r>
            <a:r>
              <a:rPr lang="uk-UA" i="1" dirty="0">
                <a:effectLst/>
              </a:rPr>
              <a:t>Дизайн, візуальне мистецтво та творчість: сучасні тенденції та технології</a:t>
            </a:r>
            <a:r>
              <a:rPr lang="uk-UA" dirty="0">
                <a:effectLst/>
              </a:rPr>
              <a:t> : матеріали ІI міжнародної науково-практичної конференції, (12 грудня 2023 р.) / Запорізький національний університет. Запоріжжя : ЗНУ, 2023. Том 1. 150 с., C. 117-121. DOI : </a:t>
            </a:r>
            <a:r>
              <a:rPr lang="uk-UA" dirty="0" smtClean="0">
                <a:effectLst/>
              </a:rPr>
              <a:t>10.5281/zenodo.10360374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uk-UA" dirty="0">
                <a:effectLst/>
              </a:rPr>
              <a:t>Івашко </a:t>
            </a:r>
            <a:r>
              <a:rPr lang="uk-UA" dirty="0" smtClean="0">
                <a:effectLst/>
              </a:rPr>
              <a:t>Н.В., </a:t>
            </a:r>
            <a:r>
              <a:rPr lang="uk-UA" dirty="0">
                <a:effectLst/>
              </a:rPr>
              <a:t>Георгадзе </a:t>
            </a:r>
            <a:r>
              <a:rPr lang="uk-UA" dirty="0" smtClean="0">
                <a:effectLst/>
              </a:rPr>
              <a:t>Т.О. Особливості </a:t>
            </a:r>
            <a:r>
              <a:rPr lang="uk-UA" dirty="0">
                <a:effectLst/>
              </a:rPr>
              <a:t>розробки дизайну </a:t>
            </a:r>
            <a:r>
              <a:rPr lang="en-US" dirty="0">
                <a:effectLst/>
              </a:rPr>
              <a:t>Web</a:t>
            </a:r>
            <a:r>
              <a:rPr lang="ru-RU" dirty="0">
                <a:effectLst/>
              </a:rPr>
              <a:t>-</a:t>
            </a:r>
            <a:r>
              <a:rPr lang="uk-UA" dirty="0">
                <a:effectLst/>
              </a:rPr>
              <a:t>сайтів на військову тематику.</a:t>
            </a:r>
            <a:r>
              <a:rPr lang="uk-UA" b="1" dirty="0">
                <a:effectLst/>
              </a:rPr>
              <a:t> </a:t>
            </a:r>
            <a:r>
              <a:rPr lang="uk-UA" i="1" dirty="0">
                <a:effectLst/>
              </a:rPr>
              <a:t>Освітні і культурно-мистецькі практики в контексті інтеграції України у міжнародний науково-інноваційний простір в умовах воєнного часу</a:t>
            </a:r>
            <a:r>
              <a:rPr lang="uk-UA" dirty="0">
                <a:effectLst/>
              </a:rPr>
              <a:t>: матеріали </a:t>
            </a:r>
            <a:r>
              <a:rPr lang="en-US" dirty="0">
                <a:effectLst/>
              </a:rPr>
              <a:t>V</a:t>
            </a:r>
            <a:r>
              <a:rPr lang="uk-UA" dirty="0">
                <a:effectLst/>
              </a:rPr>
              <a:t> міжнародної науково-практичної конференції, (18-19 квітня 2024 р</a:t>
            </a:r>
            <a:r>
              <a:rPr lang="uk-UA" dirty="0" smtClean="0">
                <a:effectLst/>
              </a:rPr>
              <a:t>.) </a:t>
            </a:r>
            <a:r>
              <a:rPr lang="uk-UA" dirty="0" err="1" smtClean="0">
                <a:effectLst/>
              </a:rPr>
              <a:t>Хортицька</a:t>
            </a:r>
            <a:r>
              <a:rPr lang="uk-UA" dirty="0" smtClean="0">
                <a:effectLst/>
              </a:rPr>
              <a:t> академія. Запоріжжя, </a:t>
            </a:r>
            <a:r>
              <a:rPr lang="uk-UA" dirty="0">
                <a:effectLst/>
              </a:rPr>
              <a:t>2023</a:t>
            </a:r>
            <a:r>
              <a:rPr lang="uk-UA" dirty="0" smtClean="0">
                <a:effectLst/>
              </a:rPr>
              <a:t>.</a:t>
            </a:r>
            <a:endParaRPr lang="uk-UA" dirty="0">
              <a:effectLst/>
            </a:endParaRPr>
          </a:p>
          <a:p>
            <a:pPr marL="0" indent="0" algn="ctr">
              <a:buNone/>
            </a:pPr>
            <a:endParaRPr lang="" dirty="0"/>
          </a:p>
        </p:txBody>
      </p:sp>
    </p:spTree>
    <p:extLst>
      <p:ext uri="{BB962C8B-B14F-4D97-AF65-F5344CB8AC3E}">
        <p14:creationId xmlns:p14="http://schemas.microsoft.com/office/powerpoint/2010/main" val="3450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177</TotalTime>
  <Words>263</Words>
  <Application>Microsoft Office PowerPoint</Application>
  <PresentationFormat>Экран (4:3)</PresentationFormat>
  <Paragraphs>86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Базовая</vt:lpstr>
      <vt:lpstr>Дизайн Web-сайту «Хронологія війни»</vt:lpstr>
      <vt:lpstr>План</vt:lpstr>
      <vt:lpstr>Презентация PowerPoint</vt:lpstr>
      <vt:lpstr>Аналіз аналогів</vt:lpstr>
      <vt:lpstr>Презентация PowerPoint</vt:lpstr>
      <vt:lpstr>Презентация PowerPoint</vt:lpstr>
      <vt:lpstr>Презентация PowerPoint</vt:lpstr>
      <vt:lpstr>Висновки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Lenovo_User</cp:lastModifiedBy>
  <cp:revision>27</cp:revision>
  <dcterms:created xsi:type="dcterms:W3CDTF">2021-09-25T08:57:38Z</dcterms:created>
  <dcterms:modified xsi:type="dcterms:W3CDTF">2024-06-14T10:54:26Z</dcterms:modified>
</cp:coreProperties>
</file>