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6" r:id="rId2"/>
    <p:sldId id="256" r:id="rId3"/>
    <p:sldId id="265" r:id="rId4"/>
    <p:sldId id="258" r:id="rId5"/>
    <p:sldId id="257" r:id="rId6"/>
    <p:sldId id="260" r:id="rId7"/>
    <p:sldId id="264" r:id="rId8"/>
    <p:sldId id="261" r:id="rId9"/>
    <p:sldId id="268" r:id="rId10"/>
    <p:sldId id="26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9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2.svg"/><Relationship Id="rId4" Type="http://schemas.openxmlformats.org/officeDocument/2006/relationships/image" Target="../media/image5.jp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.sv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.sv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ECDE8-875D-40CF-AA62-43E30F7C6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932" y="1008162"/>
            <a:ext cx="7812894" cy="2315609"/>
          </a:xfrm>
        </p:spPr>
        <p:txBody>
          <a:bodyPr>
            <a:normAutofit/>
          </a:bodyPr>
          <a:lstStyle/>
          <a:p>
            <a:r>
              <a:rPr lang="uk-UA" sz="4000" dirty="0"/>
              <a:t>Розробка </a:t>
            </a:r>
            <a:r>
              <a:rPr lang="uk-UA" sz="4000" dirty="0" err="1"/>
              <a:t>артбуку</a:t>
            </a:r>
            <a:br>
              <a:rPr lang="uk-UA" sz="4000" dirty="0"/>
            </a:br>
            <a:r>
              <a:rPr lang="uk-UA" sz="4000" dirty="0"/>
              <a:t>«В пошуках Аляски», </a:t>
            </a:r>
            <a:br>
              <a:rPr lang="uk-UA" sz="4000" dirty="0"/>
            </a:br>
            <a:r>
              <a:rPr lang="uk-UA" sz="4000" dirty="0"/>
              <a:t>за мотивами книги Джона Гріна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4EBB42-AC7E-44B4-B4C0-7231A9B6D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3534231"/>
            <a:ext cx="7942385" cy="2050416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Виконав: студент 4 курсу, групи 6.0220-1</a:t>
            </a:r>
          </a:p>
          <a:p>
            <a:r>
              <a:rPr lang="uk-UA" dirty="0"/>
              <a:t>Спеціальність 022 «Дизайн»</a:t>
            </a:r>
          </a:p>
          <a:p>
            <a:r>
              <a:rPr lang="ru-RU" dirty="0" err="1"/>
              <a:t>Освітньо-професійної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«</a:t>
            </a:r>
            <a:r>
              <a:rPr lang="ru-RU" dirty="0" err="1"/>
              <a:t>Графічний</a:t>
            </a:r>
            <a:r>
              <a:rPr lang="ru-RU" dirty="0"/>
              <a:t> дизайн»</a:t>
            </a:r>
          </a:p>
          <a:p>
            <a:r>
              <a:rPr lang="ru-RU" dirty="0" err="1"/>
              <a:t>Валерія</a:t>
            </a:r>
            <a:r>
              <a:rPr lang="ru-RU" dirty="0"/>
              <a:t> </a:t>
            </a:r>
            <a:r>
              <a:rPr lang="ru-RU" dirty="0" err="1"/>
              <a:t>Романівна</a:t>
            </a:r>
            <a:r>
              <a:rPr lang="ru-RU" dirty="0"/>
              <a:t> Галаган</a:t>
            </a:r>
          </a:p>
          <a:p>
            <a:r>
              <a:rPr lang="ru-RU" dirty="0" err="1"/>
              <a:t>Керівник</a:t>
            </a:r>
            <a:r>
              <a:rPr lang="ru-RU" dirty="0"/>
              <a:t>: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кафедри</a:t>
            </a:r>
            <a:r>
              <a:rPr lang="ru-RU" dirty="0"/>
              <a:t> дизайну</a:t>
            </a:r>
          </a:p>
          <a:p>
            <a:r>
              <a:rPr lang="ru-RU" dirty="0" err="1"/>
              <a:t>к.пед.н</a:t>
            </a:r>
            <a:r>
              <a:rPr lang="ru-RU" dirty="0"/>
              <a:t>. </a:t>
            </a:r>
            <a:r>
              <a:rPr lang="ru-RU" dirty="0" err="1"/>
              <a:t>Ірина</a:t>
            </a:r>
            <a:r>
              <a:rPr lang="ru-RU" dirty="0"/>
              <a:t> ГРЕСИК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DD1287-219C-41DC-BB19-D8675581B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338835" y="3033486"/>
            <a:ext cx="478422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171B79-1311-453F-BCFF-5A2B2CDC1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71006" y="3116670"/>
            <a:ext cx="478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4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50530-A0CF-4898-846B-C7EFE84E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ПЛАКАТ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8F0812-B0CF-44A6-B4B0-475CB753F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701" y="0"/>
            <a:ext cx="457459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A7A5B5-A29B-41DD-9B63-56DBA74BF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299" y="-1"/>
            <a:ext cx="3808701" cy="30844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19B507-1065-493C-9BC4-72F4F7C0D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129" y="3064662"/>
            <a:ext cx="2704814" cy="379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73D84-E125-41F7-B9EB-302850BA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ВИСНОВКИ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8C7D0B-51B9-43DC-B1CD-AF06A8374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/>
              <a:t>Під час виконання </a:t>
            </a:r>
            <a:r>
              <a:rPr lang="uk-UA" dirty="0" err="1"/>
              <a:t>проєкту</a:t>
            </a:r>
            <a:r>
              <a:rPr lang="uk-UA" dirty="0"/>
              <a:t> розробки </a:t>
            </a:r>
            <a:r>
              <a:rPr lang="uk-UA" dirty="0" err="1"/>
              <a:t>артбуку</a:t>
            </a:r>
            <a:r>
              <a:rPr lang="uk-UA" dirty="0"/>
              <a:t> “В пошуках Аляски”, за мотивами книги Джона Гріна - оригінального продукту з своїм баченням та розумінням тексту, ілюстрацій, графічних знаків. У якому присутні нестандартні художні й дизайнерські рішення: сукупність класичного мистецтва та комп'ютерних технологій, графіки. На основі аналізу джерельної бази, аналогів щодо поняття власне </a:t>
            </a:r>
            <a:r>
              <a:rPr lang="uk-UA" dirty="0" err="1"/>
              <a:t>артбуку</a:t>
            </a:r>
            <a:r>
              <a:rPr lang="uk-UA" dirty="0"/>
              <a:t>, його історію, класифікацію. Було визначення актуальності теми. Ознайомлення та поглиблення інформації з історії </a:t>
            </a:r>
            <a:r>
              <a:rPr lang="uk-UA" dirty="0" err="1"/>
              <a:t>артбуків</a:t>
            </a:r>
            <a:r>
              <a:rPr lang="uk-UA" dirty="0"/>
              <a:t>. При дослідженні цього терміну було зроблено висновок, що сучасні </a:t>
            </a:r>
            <a:r>
              <a:rPr lang="uk-UA" dirty="0" err="1"/>
              <a:t>артбуки</a:t>
            </a:r>
            <a:r>
              <a:rPr lang="uk-UA" dirty="0"/>
              <a:t> давно вийшли за межі розуміння звичайних книжок з ілюстраціями, індустрія все більше збільшує попит на незвичні матеріали, нестандартні елементи дизайну, власний стиль, </a:t>
            </a:r>
            <a:r>
              <a:rPr lang="uk-UA" dirty="0" err="1"/>
              <a:t>впізнаваність</a:t>
            </a:r>
            <a:r>
              <a:rPr lang="uk-UA" dirty="0"/>
              <a:t>, а отже попит на такий продукт все більше зростає, викликає інтерес не тільки у дизайнерів, а й у колекціонерів.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30AA17-686C-4EFF-8D22-C1D835D71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338835" y="3033486"/>
            <a:ext cx="4784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33D496-8073-433E-9171-ACEF91ED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71006" y="3116670"/>
            <a:ext cx="478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3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0CFAC-E3B1-43D0-9C9A-2F57A1842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562" y="840439"/>
            <a:ext cx="7315200" cy="4810540"/>
          </a:xfrm>
        </p:spPr>
        <p:txBody>
          <a:bodyPr>
            <a:normAutofit/>
          </a:bodyPr>
          <a:lstStyle/>
          <a:p>
            <a:r>
              <a:rPr lang="uk-UA" dirty="0"/>
              <a:t>Об’єкт</a:t>
            </a:r>
            <a:br>
              <a:rPr lang="uk-UA" dirty="0"/>
            </a:br>
            <a:r>
              <a:rPr lang="uk-UA" sz="2200" dirty="0"/>
              <a:t>Ілюстративні видання</a:t>
            </a:r>
            <a:br>
              <a:rPr lang="uk-UA" sz="2200" dirty="0"/>
            </a:br>
            <a:r>
              <a:rPr lang="uk-UA" dirty="0"/>
              <a:t>Предмет </a:t>
            </a:r>
            <a:br>
              <a:rPr lang="uk-UA" dirty="0"/>
            </a:br>
            <a:r>
              <a:rPr lang="uk-UA" sz="2200" dirty="0"/>
              <a:t>Ілюстрації до книги «В пошуках Аляски» Джона Гріна</a:t>
            </a:r>
            <a:br>
              <a:rPr lang="uk-UA" sz="2200" dirty="0"/>
            </a:br>
            <a:r>
              <a:rPr lang="uk-UA" dirty="0"/>
              <a:t>Мета</a:t>
            </a:r>
            <a:br>
              <a:rPr lang="uk-UA" dirty="0"/>
            </a:br>
            <a:r>
              <a:rPr lang="uk-UA" sz="2200" dirty="0"/>
              <a:t>Розробка авторського </a:t>
            </a:r>
            <a:r>
              <a:rPr lang="uk-UA" sz="2200" dirty="0" err="1"/>
              <a:t>артбуку</a:t>
            </a:r>
            <a:r>
              <a:rPr lang="uk-UA" sz="2200" dirty="0"/>
              <a:t> «В пошуках Аляски» з фірмовим дизайном</a:t>
            </a:r>
            <a:endParaRPr lang="ru-RU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EB4329-B370-4ABD-AEAB-C21E7BBE5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338835" y="3033486"/>
            <a:ext cx="47842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0414E7-4828-4C52-AD28-5D327B121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71006" y="3116670"/>
            <a:ext cx="478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8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AEC82-59B2-4B89-BD94-59C49A3E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Актуальність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0E960B-E0D2-4619-85E2-54C7D98ED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123836"/>
            <a:ext cx="7315200" cy="4860911"/>
          </a:xfrm>
        </p:spPr>
        <p:txBody>
          <a:bodyPr/>
          <a:lstStyle/>
          <a:p>
            <a:r>
              <a:rPr lang="uk-UA" dirty="0"/>
              <a:t>З кожним днем графічні дизайнери стають дедалі популярнішими. Ця сфера включає як оформлення логотипів; створення фірмового стилю; Створення ескізів і візуалізація концепції дизайну. Завдяки цьому </a:t>
            </a:r>
            <a:r>
              <a:rPr lang="uk-UA" dirty="0" err="1"/>
              <a:t>проєкт</a:t>
            </a:r>
            <a:r>
              <a:rPr lang="uk-UA" dirty="0"/>
              <a:t> стає унікальним і неповторним. Багато що залежить від оформлення, оригінальності, ідеї та подання, практики. Наразі на просторах інтернету набувають популярність </a:t>
            </a:r>
            <a:r>
              <a:rPr lang="uk-UA" dirty="0" err="1"/>
              <a:t>Артбуки</a:t>
            </a:r>
            <a:r>
              <a:rPr lang="uk-UA" dirty="0"/>
              <a:t> (проілюстровані книги). Вони містять додаткові матеріали, різноманітні ілюстрації в різних стилях, які допомагають глибше зануритися в сюжет книги, гри, фільму чи коміксу. </a:t>
            </a:r>
            <a:endParaRPr lang="ru-RU" dirty="0"/>
          </a:p>
          <a:p>
            <a:r>
              <a:rPr lang="uk-UA" dirty="0"/>
              <a:t>Трансформування друкованої книги Джона Гріна «В пошуках Аляски», яка немає жодної ілюстрації, та розробити </a:t>
            </a:r>
            <a:r>
              <a:rPr lang="uk-UA" dirty="0" err="1"/>
              <a:t>Артбук</a:t>
            </a:r>
            <a:r>
              <a:rPr lang="uk-UA" dirty="0"/>
              <a:t> для неї – головна ціль практики. Цей </a:t>
            </a:r>
            <a:r>
              <a:rPr lang="uk-UA" dirty="0" err="1"/>
              <a:t>проєкт</a:t>
            </a:r>
            <a:r>
              <a:rPr lang="uk-UA" dirty="0"/>
              <a:t> спрямований на популяризацію </a:t>
            </a:r>
            <a:r>
              <a:rPr lang="uk-UA" dirty="0" err="1"/>
              <a:t>Артбуків</a:t>
            </a:r>
            <a:r>
              <a:rPr lang="uk-UA" dirty="0"/>
              <a:t> серед текстових книжок.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D9993D-F4F4-4FC2-B225-20B31D813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338835" y="3033486"/>
            <a:ext cx="4784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E56626-4B6B-40AD-AB69-E34B96E14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71006" y="3116670"/>
            <a:ext cx="478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2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B2DC0-0A3C-4056-868E-301ADC28F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Завдання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23CD09-EEC5-4D6E-B236-BF54F3817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Дослідження історії та джерельної бази </a:t>
            </a:r>
            <a:r>
              <a:rPr lang="uk-UA" dirty="0" err="1"/>
              <a:t>Артбуків</a:t>
            </a:r>
            <a:r>
              <a:rPr lang="uk-UA" dirty="0"/>
              <a:t>, для поняття створювання та її класифікації;</a:t>
            </a:r>
            <a:endParaRPr lang="ru-RU" dirty="0"/>
          </a:p>
          <a:p>
            <a:pPr lvl="0"/>
            <a:r>
              <a:rPr lang="ru-RU" dirty="0" err="1"/>
              <a:t>Зробити</a:t>
            </a:r>
            <a:r>
              <a:rPr lang="ru-RU" dirty="0"/>
              <a:t> обзор</a:t>
            </a:r>
            <a:r>
              <a:rPr lang="uk-UA" dirty="0"/>
              <a:t> на тематику сучасного дизайну </a:t>
            </a:r>
            <a:r>
              <a:rPr lang="uk-UA" dirty="0" err="1"/>
              <a:t>Артбуків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поглиблене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uk-UA" dirty="0"/>
              <a:t> – пошук власного стилю;</a:t>
            </a:r>
            <a:endParaRPr lang="ru-RU" dirty="0"/>
          </a:p>
          <a:p>
            <a:pPr lvl="0"/>
            <a:r>
              <a:rPr lang="uk-UA" dirty="0"/>
              <a:t>Розробити варіанти дизайну власного </a:t>
            </a:r>
            <a:r>
              <a:rPr lang="uk-UA" dirty="0" err="1"/>
              <a:t>Артбуку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dirty="0"/>
              <a:t>Визначення етапів роботи над дизайном </a:t>
            </a:r>
            <a:r>
              <a:rPr lang="uk-UA" dirty="0" err="1"/>
              <a:t>Артбуку</a:t>
            </a:r>
            <a:r>
              <a:rPr lang="uk-UA" dirty="0"/>
              <a:t> «В пошуках Аляски»: історія, концепція, цільова аудиторія, аналіз ринку тощо;</a:t>
            </a:r>
            <a:endParaRPr lang="ru-RU" dirty="0"/>
          </a:p>
          <a:p>
            <a:pPr lvl="0"/>
            <a:r>
              <a:rPr lang="uk-UA" dirty="0"/>
              <a:t>Розробка та візуалізація </a:t>
            </a:r>
            <a:r>
              <a:rPr lang="uk-UA" dirty="0" err="1"/>
              <a:t>проєкту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4F0793-64C0-429A-B94E-3B9110E9E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338835" y="3033486"/>
            <a:ext cx="4784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DAEACB-2AE0-4DCE-942B-A29C5C144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71006" y="3116670"/>
            <a:ext cx="478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9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A5A1B-6EC9-46F5-9625-F882A9E5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Аналоги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2F3D58-204C-4608-BE1C-C92C2A129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490" y="348404"/>
            <a:ext cx="3893820" cy="34518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0E1299-417C-4AA0-AAE6-9882C11C5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138" y="1009790"/>
            <a:ext cx="2259330" cy="23964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CCB345-02E6-4AA3-AB12-2694AFC7B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010" y="3800264"/>
            <a:ext cx="3192780" cy="23126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09697DB-F801-46CC-81A9-AC1C8E897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599" y="3834169"/>
            <a:ext cx="1950757" cy="23226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9AB1516-ECD5-40D4-A536-9EAA2429D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3310" y="3834169"/>
            <a:ext cx="1981201" cy="232266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827599-A74D-4515-8F3B-D60990F877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600" y="1184376"/>
            <a:ext cx="2259330" cy="103933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788D0A5-EBF2-4290-81F5-260633EE3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5564" y="2208035"/>
            <a:ext cx="2295401" cy="10393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6B1598-ED55-4422-9F17-B71F1D2E5C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3338835" y="3033486"/>
            <a:ext cx="478422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947BC1-05D0-439F-ADDE-AD0E891D55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0371006" y="3116670"/>
            <a:ext cx="478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8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7DEC7-F8AE-45BF-86FC-40B88F5E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Обкладинка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C65EFB-03F6-44F8-85DB-4BAD5D63A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0973" y="763325"/>
            <a:ext cx="3055016" cy="266110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D708FF-CA71-4C7D-AEAF-03225DF9B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973" y="3456454"/>
            <a:ext cx="3055016" cy="26382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BD5B19-092D-43D4-86FB-B5814E4DA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561" y="763325"/>
            <a:ext cx="3329992" cy="52917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A2F16E-3615-46D0-B2E9-228B476CF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3338835" y="3033486"/>
            <a:ext cx="478422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7FD8E1-77AB-4B3B-9EDA-1084E1D26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0371006" y="3116670"/>
            <a:ext cx="478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6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DB8189-95F5-49A1-97D7-FBA62EC3A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655" y="3292371"/>
            <a:ext cx="4008120" cy="28072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CD009A-987C-4846-BFF1-4FDDCA2E5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266" y="758370"/>
            <a:ext cx="4220391" cy="26689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EC7EC5-A3C4-4C78-A9A2-F6E804276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265" y="3427273"/>
            <a:ext cx="4220391" cy="26738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18B9B3-A1BA-4013-A841-93A7A321B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651" y="758370"/>
            <a:ext cx="3209835" cy="23707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B29456-5787-4DC3-8AE8-263D16EC8E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3338835" y="3033486"/>
            <a:ext cx="47842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DE855A-E030-4D4F-8D11-E6ABFEAAAB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0371006" y="3116670"/>
            <a:ext cx="478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5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255FC-7960-4A2D-AC55-DCB62E62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Розвороти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41FF997-2AD9-4E07-BE2E-E97D20AFA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2484" y="758829"/>
            <a:ext cx="4464480" cy="2832178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AD8407-E569-40A2-82A2-00DE381B0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091" y="758829"/>
            <a:ext cx="3611200" cy="28321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30BE1C-75CF-419A-B771-AC17375E8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091" y="4281560"/>
            <a:ext cx="3611200" cy="18176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CE575C-FDF9-4E63-963F-ED4620F80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484" y="3317315"/>
            <a:ext cx="4464480" cy="27818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33DE64-E959-48D5-B8DA-3B3EFA5696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3338835" y="3033486"/>
            <a:ext cx="478422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1F89BC-174C-42D5-9380-4EF79B6F35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0371006" y="3116670"/>
            <a:ext cx="478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5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EF26D7-69AA-4441-9B04-72380F7BC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109127"/>
            <a:ext cx="7315200" cy="4630220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1B2600-30D6-486E-B922-2C66AB711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338835" y="3033486"/>
            <a:ext cx="47842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FB9758-C20F-483D-B656-6F438B9C7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371006" y="3116670"/>
            <a:ext cx="478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48995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55</TotalTime>
  <Words>368</Words>
  <Application>Microsoft Office PowerPoint</Application>
  <PresentationFormat>Широкоэкранный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Corbel</vt:lpstr>
      <vt:lpstr>Wingdings 2</vt:lpstr>
      <vt:lpstr>Рамка</vt:lpstr>
      <vt:lpstr>Розробка артбуку «В пошуках Аляски»,  за мотивами книги Джона Гріна</vt:lpstr>
      <vt:lpstr>Об’єкт Ілюстративні видання Предмет  Ілюстрації до книги «В пошуках Аляски» Джона Гріна Мета Розробка авторського артбуку «В пошуках Аляски» з фірмовим дизайном</vt:lpstr>
      <vt:lpstr>Актуальність</vt:lpstr>
      <vt:lpstr>Завдання</vt:lpstr>
      <vt:lpstr>Аналоги</vt:lpstr>
      <vt:lpstr>Обкладинка</vt:lpstr>
      <vt:lpstr>Презентация PowerPoint</vt:lpstr>
      <vt:lpstr>Розвороти</vt:lpstr>
      <vt:lpstr>Презентация PowerPoint</vt:lpstr>
      <vt:lpstr>ПЛАКАТ</vt:lpstr>
      <vt:lpstr>ВИСНОВКИ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Галаган Максим Романович</dc:creator>
  <cp:lastModifiedBy>Галаган Максим Романович</cp:lastModifiedBy>
  <cp:revision>10</cp:revision>
  <dcterms:created xsi:type="dcterms:W3CDTF">2024-05-06T06:30:38Z</dcterms:created>
  <dcterms:modified xsi:type="dcterms:W3CDTF">2024-06-10T11:23:16Z</dcterms:modified>
</cp:coreProperties>
</file>